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90" r:id="rId2"/>
    <p:sldId id="289" r:id="rId3"/>
    <p:sldId id="295" r:id="rId4"/>
    <p:sldId id="29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0D6D-7169-48EA-9A50-8EAE6BC1A716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DDD40-6BE1-4585-9F07-C52EEAC69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8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E649F-AAA8-4CF8-85C4-4BD6F7C40E32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7DDD3-FCF1-4FD6-8E36-338BB35EA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0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60" y="76200"/>
            <a:ext cx="8041440" cy="1442674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______________ Clase 801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26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febr</a:t>
            </a:r>
            <a:r>
              <a:rPr lang="en-US" sz="3600" dirty="0" err="1" smtClean="0">
                <a:solidFill>
                  <a:srgbClr val="7030A0"/>
                </a:solidFill>
              </a:rPr>
              <a:t>ero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50</a:t>
            </a:r>
            <a:r>
              <a:rPr lang="en-US" sz="3200" dirty="0" smtClean="0">
                <a:solidFill>
                  <a:srgbClr val="FF0000"/>
                </a:solidFill>
              </a:rPr>
              <a:t>: </a:t>
            </a:r>
            <a:r>
              <a:rPr lang="en-US" sz="3200" dirty="0" smtClean="0">
                <a:solidFill>
                  <a:schemeClr val="tx1"/>
                </a:solidFill>
              </a:rPr>
              <a:t>¿</a:t>
            </a:r>
            <a:r>
              <a:rPr lang="en-US" sz="3200" dirty="0" err="1" smtClean="0">
                <a:solidFill>
                  <a:schemeClr val="tx1"/>
                </a:solidFill>
              </a:rPr>
              <a:t>Estuidaste</a:t>
            </a:r>
            <a:r>
              <a:rPr lang="en-US" sz="3200" dirty="0" smtClean="0">
                <a:solidFill>
                  <a:schemeClr val="tx1"/>
                </a:solidFill>
              </a:rPr>
              <a:t> para la </a:t>
            </a:r>
            <a:r>
              <a:rPr lang="en-US" sz="3200" dirty="0" err="1" smtClean="0">
                <a:solidFill>
                  <a:schemeClr val="tx1"/>
                </a:solidFill>
              </a:rPr>
              <a:t>Prueba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rgbClr val="92D050"/>
                </a:solidFill>
              </a:rPr>
              <a:t>L.O. –To assess your knowledge of </a:t>
            </a:r>
            <a:r>
              <a:rPr lang="en-US" sz="2800" i="1" dirty="0" err="1" smtClean="0">
                <a:solidFill>
                  <a:srgbClr val="92D050"/>
                </a:solidFill>
              </a:rPr>
              <a:t>Preterite</a:t>
            </a:r>
            <a:r>
              <a:rPr lang="en-US" sz="2800" i="1" dirty="0" smtClean="0">
                <a:solidFill>
                  <a:srgbClr val="92D050"/>
                </a:solidFill>
              </a:rPr>
              <a:t> AR verbs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TEXTBOOK</a:t>
            </a:r>
            <a:r>
              <a:rPr lang="en-US" sz="32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3000" dirty="0" err="1" smtClean="0">
                <a:solidFill>
                  <a:schemeClr val="tx1"/>
                </a:solidFill>
              </a:rPr>
              <a:t>Copia</a:t>
            </a:r>
            <a:r>
              <a:rPr lang="en-US" sz="3000" dirty="0" smtClean="0">
                <a:solidFill>
                  <a:schemeClr val="tx1"/>
                </a:solidFill>
              </a:rPr>
              <a:t> y </a:t>
            </a:r>
            <a:r>
              <a:rPr lang="en-US" sz="3000" dirty="0" err="1" smtClean="0">
                <a:solidFill>
                  <a:schemeClr val="tx1"/>
                </a:solidFill>
              </a:rPr>
              <a:t>completa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u="sng" dirty="0" err="1" smtClean="0">
                <a:solidFill>
                  <a:schemeClr val="tx1"/>
                </a:solidFill>
              </a:rPr>
              <a:t>Ejercicio</a:t>
            </a:r>
            <a:r>
              <a:rPr lang="en-US" sz="3000" u="sng" dirty="0" smtClean="0">
                <a:solidFill>
                  <a:schemeClr val="tx1"/>
                </a:solidFill>
              </a:rPr>
              <a:t> 12</a:t>
            </a:r>
            <a:r>
              <a:rPr lang="en-US" sz="3000" dirty="0" smtClean="0">
                <a:solidFill>
                  <a:schemeClr val="tx1"/>
                </a:solidFill>
              </a:rPr>
              <a:t> p. 243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9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363" y="2286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4114800"/>
          </a:xfrm>
        </p:spPr>
        <p:txBody>
          <a:bodyPr/>
          <a:lstStyle/>
          <a:p>
            <a:r>
              <a:rPr lang="es-ES_tradnl" dirty="0" smtClean="0"/>
              <a:t>Copia y responde en oraciones completas con “si”: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¿fueron los alumnos al paseo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trip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¿Viajaron con la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profesor, ¿esquió en la pista para expertos?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¿Patinaron sobre hielo los alumnos?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¿Tomó foto la profesora con su </a:t>
            </a:r>
            <a:r>
              <a:rPr lang="es-ES_tradnl" dirty="0" err="1" smtClean="0"/>
              <a:t>camara</a:t>
            </a:r>
            <a:r>
              <a:rPr lang="es-ES_tradnl" dirty="0" smtClean="0"/>
              <a:t> digital?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20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pPr algn="ctr"/>
            <a:r>
              <a:rPr lang="en-US" dirty="0" smtClean="0"/>
              <a:t>PRETERITO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285454"/>
              </p:ext>
            </p:extLst>
          </p:nvPr>
        </p:nvGraphicFramePr>
        <p:xfrm>
          <a:off x="1219200" y="990600"/>
          <a:ext cx="4800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-AR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Ser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54642"/>
              </p:ext>
            </p:extLst>
          </p:nvPr>
        </p:nvGraphicFramePr>
        <p:xfrm>
          <a:off x="2438400" y="3810000"/>
          <a:ext cx="63627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/>
                <a:gridCol w="2057400"/>
                <a:gridCol w="2143125"/>
                <a:gridCol w="1590675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C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24200" y="1371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smtClean="0">
                <a:solidFill>
                  <a:srgbClr val="0000FF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124200" y="1828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aste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124200" y="2133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ó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00400" y="2514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amos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200400" y="2895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aron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00600" y="1371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876800" y="1752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fuiste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800600" y="2133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76800" y="2590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fuimos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953000" y="2971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fueron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5052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Q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6388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GU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543800" y="441234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C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90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BusCar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193322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Yo-Bus</a:t>
            </a:r>
            <a:r>
              <a:rPr lang="en-US" sz="2400" b="1" dirty="0" err="1" smtClean="0">
                <a:solidFill>
                  <a:srgbClr val="0000FF"/>
                </a:solidFill>
              </a:rPr>
              <a:t>QU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PaGar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Yo-Pa</a:t>
            </a:r>
            <a:r>
              <a:rPr lang="en-US" sz="2400" b="1" dirty="0" err="1">
                <a:solidFill>
                  <a:srgbClr val="0000FF"/>
                </a:solidFill>
              </a:rPr>
              <a:t>G</a:t>
            </a:r>
            <a:r>
              <a:rPr lang="en-US" sz="2400" b="1" dirty="0" err="1" smtClean="0">
                <a:solidFill>
                  <a:srgbClr val="0000FF"/>
                </a:solidFill>
              </a:rPr>
              <a:t>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5200" y="4724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EmpeZar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866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Yo-Empe</a:t>
            </a:r>
            <a:r>
              <a:rPr lang="en-US" sz="2400" b="1" dirty="0" err="1">
                <a:solidFill>
                  <a:srgbClr val="0000FF"/>
                </a:solidFill>
              </a:rPr>
              <a:t>C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3: CAPITULO 7 on THURSDAY</a:t>
            </a:r>
          </a:p>
          <a:p>
            <a:pPr lvl="1"/>
            <a:r>
              <a:rPr lang="en-US" dirty="0" smtClean="0"/>
              <a:t>MAPS</a:t>
            </a:r>
            <a:endParaRPr lang="en-US" dirty="0"/>
          </a:p>
          <a:p>
            <a:pPr lvl="1"/>
            <a:r>
              <a:rPr lang="en-US" dirty="0" smtClean="0"/>
              <a:t>VERBS:</a:t>
            </a:r>
          </a:p>
          <a:p>
            <a:pPr lvl="2"/>
            <a:r>
              <a:rPr lang="en-US" dirty="0" err="1" smtClean="0"/>
              <a:t>Preterito</a:t>
            </a:r>
            <a:r>
              <a:rPr lang="en-US" dirty="0" smtClean="0"/>
              <a:t> -AR</a:t>
            </a:r>
          </a:p>
          <a:p>
            <a:pPr lvl="2"/>
            <a:r>
              <a:rPr lang="en-US" dirty="0" err="1" smtClean="0"/>
              <a:t>Preterito</a:t>
            </a:r>
            <a:r>
              <a:rPr lang="en-US" dirty="0" smtClean="0"/>
              <a:t> –CAR,-GAR,-ZAR</a:t>
            </a:r>
          </a:p>
          <a:p>
            <a:pPr lvl="2"/>
            <a:r>
              <a:rPr lang="en-US" dirty="0" err="1" smtClean="0"/>
              <a:t>Preterito</a:t>
            </a:r>
            <a:r>
              <a:rPr lang="en-US" dirty="0" smtClean="0"/>
              <a:t>  SER/ IR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35320</TotalTime>
  <Words>166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Me llamo ______________ Clase 801 La fecha es el 26 de febrero del 2018</vt:lpstr>
      <vt:lpstr>Ejercicio</vt:lpstr>
      <vt:lpstr>PRETERITO</vt:lpstr>
      <vt:lpstr>Tarea # 50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84</cp:revision>
  <cp:lastPrinted>2016-01-08T00:27:57Z</cp:lastPrinted>
  <dcterms:created xsi:type="dcterms:W3CDTF">2013-05-13T13:36:11Z</dcterms:created>
  <dcterms:modified xsi:type="dcterms:W3CDTF">2018-02-26T18:53:32Z</dcterms:modified>
</cp:coreProperties>
</file>